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58" d="100"/>
          <a:sy n="58" d="100"/>
        </p:scale>
        <p:origin x="3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>
            <a:normAutofit/>
          </a:bodyPr>
          <a:lstStyle>
            <a:lvl1pPr marL="0" indent="0" defTabSz="80899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3234" spc="0">
                <a:solidFill>
                  <a:srgbClr val="FFFFFF"/>
                </a:solidFill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lIns="50800" tIns="50800" rIns="50800" bIns="50800" anchor="b">
            <a:normAutofit/>
          </a:bodyPr>
          <a:lstStyle>
            <a:lvl1pPr defTabSz="355600">
              <a:lnSpc>
                <a:spcPct val="90000"/>
              </a:lnSpc>
              <a:defRPr sz="12000" b="0" spc="-119">
                <a:solidFill>
                  <a:srgbClr val="FFFFFF"/>
                </a:solidFill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2438338">
              <a:lnSpc>
                <a:spcPct val="80000"/>
              </a:lnSpc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2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mmar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48140"/>
            <a:ext cx="21971000" cy="1155637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5500" spc="-55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5500" spc="-55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5500" spc="-55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5500" spc="-55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FontTx/>
              <a:buNone/>
              <a:defRPr sz="5500" spc="-55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5pPr>
          </a:lstStyle>
          <a:p>
            <a:r>
              <a:t>Session Steps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defTabSz="2438338">
              <a:lnSpc>
                <a:spcPct val="80000"/>
              </a:lnSpc>
              <a:defRPr sz="9600" b="0" spc="-192">
                <a:solidFill>
                  <a:srgbClr val="FFFFFF"/>
                </a:solidFill>
                <a:latin typeface="SF Hello Semibold"/>
                <a:ea typeface="SF Hello Semibold"/>
                <a:cs typeface="SF Hello Semibold"/>
                <a:sym typeface="SF Hello Semibold"/>
              </a:defRPr>
            </a:lvl1pPr>
          </a:lstStyle>
          <a:p>
            <a:r>
              <a:t>Section Title</a:t>
            </a:r>
          </a:p>
        </p:txBody>
      </p:sp>
      <p:sp>
        <p:nvSpPr>
          <p:cNvPr id="1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69" y="637540"/>
            <a:ext cx="1303021" cy="91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6" y="11236231"/>
            <a:ext cx="3286125" cy="247976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040210" y="12468072"/>
            <a:ext cx="506359" cy="503940"/>
          </a:xfrm>
          <a:prstGeom prst="rect">
            <a:avLst/>
          </a:prstGeom>
        </p:spPr>
        <p:txBody>
          <a:bodyPr anchor="t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16"/>
          <p:cNvSpPr/>
          <p:nvPr/>
        </p:nvSpPr>
        <p:spPr>
          <a:xfrm>
            <a:off x="0" y="-5082"/>
            <a:ext cx="24384000" cy="13721082"/>
          </a:xfrm>
          <a:prstGeom prst="rect">
            <a:avLst/>
          </a:prstGeom>
          <a:solidFill>
            <a:srgbClr val="172548"/>
          </a:solidFill>
          <a:ln w="12700">
            <a:miter lim="400000"/>
          </a:ln>
        </p:spPr>
        <p:txBody>
          <a:bodyPr lIns="91437" tIns="91437" rIns="91437" bIns="91437" anchor="ctr"/>
          <a:lstStyle/>
          <a:p>
            <a:pPr algn="ctr" defTabSz="1828800"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1" name="图片 12" descr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830" y="12723020"/>
            <a:ext cx="3757933" cy="765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7" y="637540"/>
            <a:ext cx="1303024" cy="91186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95500" y="648166"/>
            <a:ext cx="14744700" cy="1587036"/>
          </a:xfrm>
          <a:prstGeom prst="rect">
            <a:avLst/>
          </a:prstGeom>
        </p:spPr>
        <p:txBody>
          <a:bodyPr lIns="91437" tIns="91437" rIns="91437" bIns="91437">
            <a:normAutofit/>
          </a:bodyPr>
          <a:lstStyle>
            <a:lvl1pPr marL="0" indent="0">
              <a:buSzTx/>
              <a:buFontTx/>
              <a:buNone/>
              <a:defRPr spc="0">
                <a:solidFill>
                  <a:srgbClr val="FFFFFF"/>
                </a:solidFill>
              </a:defRPr>
            </a:lvl1pPr>
            <a:lvl2pPr>
              <a:buFontTx/>
              <a:defRPr spc="0">
                <a:solidFill>
                  <a:srgbClr val="FFFFFF"/>
                </a:solidFill>
              </a:defRPr>
            </a:lvl2pPr>
            <a:lvl3pPr>
              <a:buFontTx/>
              <a:defRPr spc="0">
                <a:solidFill>
                  <a:srgbClr val="FFFFFF"/>
                </a:solidFill>
              </a:defRPr>
            </a:lvl3pPr>
            <a:lvl4pPr marL="1959428" indent="-587828">
              <a:buFontTx/>
              <a:defRPr spc="0">
                <a:solidFill>
                  <a:srgbClr val="FFFFFF"/>
                </a:solidFill>
              </a:defRPr>
            </a:lvl4pPr>
            <a:lvl5pPr marL="2416628" indent="-587828">
              <a:buFontTx/>
              <a:defRPr spc="0">
                <a:solidFill>
                  <a:srgbClr val="FFFFFF"/>
                </a:solidFill>
              </a:defRPr>
            </a:lvl5pPr>
          </a:lstStyle>
          <a:p>
            <a:r>
              <a:t>If this line isn't necessary, you don't have to delete it; it won't be displayed during playback.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4" name="图片 2" descr="图片 2"/>
          <p:cNvPicPr>
            <a:picLocks noChangeAspect="1"/>
          </p:cNvPicPr>
          <p:nvPr/>
        </p:nvPicPr>
        <p:blipFill>
          <a:blip r:embed="rId4"/>
          <a:srcRect t="14579" r="27705"/>
          <a:stretch>
            <a:fillRect/>
          </a:stretch>
        </p:blipFill>
        <p:spPr>
          <a:xfrm>
            <a:off x="16000908" y="-43180"/>
            <a:ext cx="8383095" cy="4801383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1588037" y="150343"/>
            <a:ext cx="506355" cy="503937"/>
          </a:xfrm>
          <a:prstGeom prst="rect">
            <a:avLst/>
          </a:prstGeom>
        </p:spPr>
        <p:txBody>
          <a:bodyPr lIns="91437" tIns="91437" rIns="91437" bIns="91437" anchor="t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16"/>
          <p:cNvSpPr/>
          <p:nvPr/>
        </p:nvSpPr>
        <p:spPr>
          <a:xfrm>
            <a:off x="0" y="-5081"/>
            <a:ext cx="24384000" cy="13721082"/>
          </a:xfrm>
          <a:prstGeom prst="rect">
            <a:avLst/>
          </a:prstGeom>
          <a:solidFill>
            <a:srgbClr val="172548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spcBef>
                <a:spcPts val="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3" name="图片 12" descr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830" y="12723020"/>
            <a:ext cx="3757931" cy="765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9" y="637540"/>
            <a:ext cx="1303021" cy="91186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95500" y="648166"/>
            <a:ext cx="14744700" cy="9012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pc="0">
                <a:solidFill>
                  <a:srgbClr val="FFFFFF"/>
                </a:solidFill>
              </a:defRPr>
            </a:lvl1pPr>
            <a:lvl2pPr>
              <a:buFontTx/>
              <a:defRPr spc="0">
                <a:solidFill>
                  <a:srgbClr val="FFFFFF"/>
                </a:solidFill>
              </a:defRPr>
            </a:lvl2pPr>
            <a:lvl3pPr>
              <a:buFontTx/>
              <a:defRPr spc="0">
                <a:solidFill>
                  <a:srgbClr val="FFFFFF"/>
                </a:solidFill>
              </a:defRPr>
            </a:lvl3pPr>
            <a:lvl4pPr>
              <a:buFontTx/>
              <a:defRPr spc="0">
                <a:solidFill>
                  <a:srgbClr val="FFFFFF"/>
                </a:solidFill>
              </a:defRPr>
            </a:lvl4pPr>
            <a:lvl5pPr>
              <a:buFontTx/>
              <a:defRPr spc="0">
                <a:solidFill>
                  <a:srgbClr val="FFFFFF"/>
                </a:solidFill>
              </a:defRPr>
            </a:lvl5pPr>
          </a:lstStyle>
          <a:p>
            <a:r>
              <a:t>如果不需要这一行，可以不用删除，播放的时候不会显示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1588035" y="150345"/>
            <a:ext cx="506359" cy="503941"/>
          </a:xfrm>
          <a:prstGeom prst="rect">
            <a:avLst/>
          </a:prstGeom>
        </p:spPr>
        <p:txBody>
          <a:bodyPr anchor="t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图片 6" descr="图片 6"/>
          <p:cNvPicPr>
            <a:picLocks noChangeAspect="1"/>
          </p:cNvPicPr>
          <p:nvPr/>
        </p:nvPicPr>
        <p:blipFill>
          <a:blip r:embed="rId4"/>
          <a:srcRect t="14580" r="27705"/>
          <a:stretch>
            <a:fillRect/>
          </a:stretch>
        </p:blipFill>
        <p:spPr>
          <a:xfrm>
            <a:off x="16000908" y="-43180"/>
            <a:ext cx="8383093" cy="4801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" y="13970"/>
            <a:ext cx="24385270" cy="13722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图片 14" descr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3" y="986700"/>
            <a:ext cx="1867000" cy="1073209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77099" y="12925626"/>
            <a:ext cx="478102" cy="466667"/>
          </a:xfrm>
          <a:prstGeom prst="rect">
            <a:avLst/>
          </a:prstGeom>
        </p:spPr>
        <p:txBody>
          <a:bodyPr lIns="91437" tIns="91437" rIns="91437" bIns="91437">
            <a:normAutofit/>
          </a:bodyPr>
          <a:lstStyle>
            <a:lvl1pPr>
              <a:defRPr sz="20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6" y="-6350"/>
            <a:ext cx="24385272" cy="1372272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677099" y="12925626"/>
            <a:ext cx="478102" cy="466667"/>
          </a:xfrm>
          <a:prstGeom prst="rect">
            <a:avLst/>
          </a:prstGeom>
        </p:spPr>
        <p:txBody>
          <a:bodyPr lIns="91437" tIns="91437" rIns="91437" bIns="91437">
            <a:normAutofit/>
          </a:bodyPr>
          <a:lstStyle>
            <a:lvl1pPr>
              <a:defRPr sz="20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1550" y="12307569"/>
            <a:ext cx="3757930" cy="76581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95500" y="637540"/>
            <a:ext cx="20383500" cy="904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b="1" spc="0">
                <a:solidFill>
                  <a:srgbClr val="17254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buFontTx/>
              <a:defRPr b="1" spc="0">
                <a:solidFill>
                  <a:srgbClr val="17254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buFontTx/>
              <a:defRPr b="1" spc="0">
                <a:solidFill>
                  <a:srgbClr val="17254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buFontTx/>
              <a:defRPr b="1" spc="0">
                <a:solidFill>
                  <a:srgbClr val="17254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buFontTx/>
              <a:defRPr b="1" spc="0">
                <a:solidFill>
                  <a:srgbClr val="172548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If this line isn't necessary, you don't have to delete it; it won't be displayed during playback.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3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9" y="637540"/>
            <a:ext cx="1303021" cy="91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图片 7" descr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876" y="11236231"/>
            <a:ext cx="3286125" cy="2479768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040210" y="12468072"/>
            <a:ext cx="506359" cy="503940"/>
          </a:xfrm>
          <a:prstGeom prst="rect">
            <a:avLst/>
          </a:prstGeom>
        </p:spPr>
        <p:txBody>
          <a:bodyPr anchor="t"/>
          <a:lstStyle>
            <a:lvl1pPr algn="ctr"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下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osing APL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"/>
          <p:cNvSpPr txBox="1">
            <a:spLocks noGrp="1"/>
          </p:cNvSpPr>
          <p:nvPr>
            <p:ph type="body" sz="quarter" idx="21"/>
          </p:nvPr>
        </p:nvSpPr>
        <p:spPr>
          <a:xfrm>
            <a:off x="94752963" y="58293000"/>
            <a:ext cx="22072601" cy="1003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txBody>
          <a:bodyPr lIns="0" tIns="0" rIns="0" bIns="0">
            <a:spAutoFit/>
          </a:bodyPr>
          <a:lstStyle>
            <a:lvl1pPr marL="0" indent="0" defTabSz="825500">
              <a:lnSpc>
                <a:spcPct val="100000"/>
              </a:lnSpc>
              <a:spcBef>
                <a:spcPts val="6800"/>
              </a:spcBef>
              <a:buSzTx/>
              <a:buFontTx/>
              <a:buNone/>
              <a:defRPr sz="6000" spc="0">
                <a:solidFill>
                  <a:srgbClr val="94A8B2"/>
                </a:solidFill>
                <a:latin typeface="SF Hello Bold"/>
                <a:ea typeface="SF Hello Bold"/>
                <a:cs typeface="SF Hello Bold"/>
                <a:sym typeface="SF Hello Bold"/>
              </a:defRPr>
            </a:lvl1pPr>
          </a:lstStyle>
          <a:p>
            <a:r>
              <a:t> </a:t>
            </a:r>
          </a:p>
        </p:txBody>
      </p:sp>
      <p:sp>
        <p:nvSpPr>
          <p:cNvPr id="100" name="文本"/>
          <p:cNvSpPr txBox="1">
            <a:spLocks noGrp="1"/>
          </p:cNvSpPr>
          <p:nvPr>
            <p:ph type="body" sz="quarter" idx="22"/>
          </p:nvPr>
        </p:nvSpPr>
        <p:spPr>
          <a:xfrm>
            <a:off x="94754700" y="59664600"/>
            <a:ext cx="19291300" cy="254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rgbClr val="000000"/>
            </a:solidFill>
          </a:ln>
        </p:spPr>
        <p:txBody>
          <a:bodyPr lIns="0" tIns="0" rIns="0" bIns="0">
            <a:sp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 spc="-8">
                <a:solidFill>
                  <a:srgbClr val="94A8B2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1pPr>
          </a:lstStyle>
          <a:p>
            <a:r>
              <a:t> </a:t>
            </a:r>
          </a:p>
        </p:txBody>
      </p:sp>
      <p:graphicFrame>
        <p:nvGraphicFramePr>
          <p:cNvPr id="101" name="Table 1"/>
          <p:cNvGraphicFramePr/>
          <p:nvPr/>
        </p:nvGraphicFramePr>
        <p:xfrm>
          <a:off x="8699500" y="12700000"/>
          <a:ext cx="5040846" cy="61147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98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 defTabSz="2438338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SF Hello Regular"/>
                          <a:ea typeface="SF Hello Regular"/>
                          <a:cs typeface="SF Hello Regular"/>
                          <a:sym typeface="SF Hello Regular"/>
                        </a:rPr>
                        <a:t>TM and © 2025 Apple Inc. All rights reserved.</a:t>
                      </a:r>
                    </a:p>
                  </a:txBody>
                  <a:tcPr marL="76200" marR="76200" marT="76200" marB="762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" name="Apple Professional Learning Specialist lock up" descr="Apple Professional Learning Specialist lock 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508" y="5929783"/>
            <a:ext cx="7590983" cy="1856479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971832" y="13335000"/>
            <a:ext cx="318196" cy="330200"/>
          </a:xfrm>
          <a:prstGeom prst="rect">
            <a:avLst/>
          </a:prstGeom>
        </p:spPr>
        <p:txBody>
          <a:bodyPr lIns="50800" tIns="50800" rIns="50800" bIns="50800" anchor="t"/>
          <a:lstStyle>
            <a:lvl1pPr>
              <a:tabLst>
                <a:tab pos="914400" algn="l"/>
              </a:tabLst>
              <a:defRPr sz="1500">
                <a:solidFill>
                  <a:srgbClr val="87939D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1pPr>
          </a:lstStyle>
          <a:p>
            <a:pPr defTabSz="91440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Highligh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defTabSz="2438338">
              <a:lnSpc>
                <a:spcPct val="80000"/>
              </a:lnSpc>
              <a:defRPr sz="6800" b="0" spc="-136">
                <a:solidFill>
                  <a:srgbClr val="FFFFFF"/>
                </a:solidFill>
                <a:latin typeface="SF Hello Semibold"/>
                <a:ea typeface="SF Hello Semibold"/>
                <a:cs typeface="SF Hello Semibold"/>
                <a:sym typeface="SF Hello Semibold"/>
              </a:defRPr>
            </a:lvl1pPr>
          </a:lstStyle>
          <a:p>
            <a:r>
              <a:t>Slide Title</a:t>
            </a:r>
          </a:p>
        </p:txBody>
      </p:sp>
      <p:sp>
        <p:nvSpPr>
          <p:cNvPr id="11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5500" spc="0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1pPr>
          </a:lstStyle>
          <a:p>
            <a:r>
              <a:t>Slide Subtitle</a:t>
            </a:r>
          </a:p>
        </p:txBody>
      </p:sp>
      <p:sp>
        <p:nvSpPr>
          <p:cNvPr id="11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FontTx/>
              <a:buChar char="•"/>
              <a:defRPr sz="4800" spc="0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1pPr>
            <a:lvl2pPr marL="1219200" indent="-609600" defTabSz="2438338">
              <a:lnSpc>
                <a:spcPct val="90000"/>
              </a:lnSpc>
              <a:spcBef>
                <a:spcPts val="4500"/>
              </a:spcBef>
              <a:buSzPct val="123000"/>
              <a:buFontTx/>
              <a:buChar char="•"/>
              <a:defRPr sz="4800" spc="0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2pPr>
            <a:lvl3pPr marL="1828800" indent="-609600" defTabSz="2438338">
              <a:lnSpc>
                <a:spcPct val="90000"/>
              </a:lnSpc>
              <a:spcBef>
                <a:spcPts val="4500"/>
              </a:spcBef>
              <a:buSzPct val="123000"/>
              <a:buFontTx/>
              <a:buChar char="•"/>
              <a:defRPr sz="4800" spc="0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3pPr>
            <a:lvl4pPr marL="2438400" indent="-609600" defTabSz="2438338">
              <a:lnSpc>
                <a:spcPct val="90000"/>
              </a:lnSpc>
              <a:spcBef>
                <a:spcPts val="4500"/>
              </a:spcBef>
              <a:buSzPct val="123000"/>
              <a:buFontTx/>
              <a:defRPr sz="4800" spc="0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4pPr>
            <a:lvl5pPr marL="3048000" indent="-609600" defTabSz="2438338">
              <a:lnSpc>
                <a:spcPct val="90000"/>
              </a:lnSpc>
              <a:spcBef>
                <a:spcPts val="4500"/>
              </a:spcBef>
              <a:buSzPct val="123000"/>
              <a:buFontTx/>
              <a:defRPr sz="4800" spc="0">
                <a:solidFill>
                  <a:srgbClr val="FFFFFF"/>
                </a:solidFill>
                <a:latin typeface="SF Hello Regular"/>
                <a:ea typeface="SF Hello Regular"/>
                <a:cs typeface="SF Hello Regular"/>
                <a:sym typeface="SF Hello Regular"/>
              </a:defRPr>
            </a:lvl5pPr>
          </a:lstStyle>
          <a:p>
            <a:r>
              <a:t>Slide highlight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tIns="91439" bIns="91439" anchor="ctr">
            <a:spAutoFit/>
          </a:bodyPr>
          <a:lstStyle>
            <a:lvl1pPr algn="r" defTabSz="1828800">
              <a:spcBef>
                <a:spcPts val="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7" r:id="rId14"/>
  </p:sldLayoutIdLst>
  <p:transition spd="med"/>
  <p:txStyles>
    <p:titleStyle>
      <a:lvl1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6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6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6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6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6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6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6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6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6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57200" marR="0" indent="-457200" algn="l" defTabSz="1828800" latinLnBrk="0">
        <a:lnSpc>
          <a:spcPct val="13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●"/>
        <a:tabLst/>
        <a:defRPr sz="3600" b="0" i="0" u="none" strike="noStrike" cap="none" spc="30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971550" marR="0" indent="-514350" algn="l" defTabSz="1828800" latinLnBrk="0">
        <a:lnSpc>
          <a:spcPct val="13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●"/>
        <a:tabLst/>
        <a:defRPr sz="3600" b="0" i="0" u="none" strike="noStrike" cap="none" spc="30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428750" marR="0" indent="-514350" algn="l" defTabSz="1828800" latinLnBrk="0">
        <a:lnSpc>
          <a:spcPct val="13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●"/>
        <a:tabLst/>
        <a:defRPr sz="3600" b="0" i="0" u="none" strike="noStrike" cap="none" spc="30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1959428" marR="0" indent="-587828" algn="l" defTabSz="1828800" latinLnBrk="0">
        <a:lnSpc>
          <a:spcPct val="13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30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2416628" marR="0" indent="-587828" algn="l" defTabSz="1828800" latinLnBrk="0">
        <a:lnSpc>
          <a:spcPct val="13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30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2743200" marR="0" indent="-457200" algn="l" defTabSz="1828800" latinLnBrk="0">
        <a:lnSpc>
          <a:spcPct val="13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30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3200400" marR="0" indent="-457200" algn="l" defTabSz="1828800" latinLnBrk="0">
        <a:lnSpc>
          <a:spcPct val="13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30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3657600" marR="0" indent="-457200" algn="l" defTabSz="1828800" latinLnBrk="0">
        <a:lnSpc>
          <a:spcPct val="13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30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4114800" marR="0" indent="-457200" algn="l" defTabSz="1828800" latinLnBrk="0">
        <a:lnSpc>
          <a:spcPct val="13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3600" b="0" i="0" u="none" strike="noStrike" cap="none" spc="30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广东碧桂园学校小学部数智分享"/>
          <p:cNvSpPr txBox="1">
            <a:spLocks noGrp="1"/>
          </p:cNvSpPr>
          <p:nvPr>
            <p:ph type="ctrTitle"/>
          </p:nvPr>
        </p:nvSpPr>
        <p:spPr>
          <a:xfrm>
            <a:off x="2212748" y="122327"/>
            <a:ext cx="21971001" cy="4648201"/>
          </a:xfrm>
          <a:prstGeom prst="rect">
            <a:avLst/>
          </a:prstGeom>
        </p:spPr>
        <p:txBody>
          <a:bodyPr/>
          <a:lstStyle>
            <a:lvl1pPr>
              <a:defRPr>
                <a:latin typeface="SF Hello +HK Regular"/>
                <a:ea typeface="SF Hello +HK Regular"/>
                <a:cs typeface="SF Hello +HK Regular"/>
                <a:sym typeface="SF Hello +HK Regular"/>
              </a:defRPr>
            </a:lvl1pPr>
          </a:lstStyle>
          <a:p>
            <a:r>
              <a:t>广东碧桂园学校小学部数智分享</a:t>
            </a:r>
          </a:p>
        </p:txBody>
      </p:sp>
      <p:sp>
        <p:nvSpPr>
          <p:cNvPr id="264" name="小学部孔德晖…"/>
          <p:cNvSpPr txBox="1"/>
          <p:nvPr/>
        </p:nvSpPr>
        <p:spPr>
          <a:xfrm>
            <a:off x="2212748" y="7854734"/>
            <a:ext cx="21971001" cy="263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pPr defTabSz="825500">
              <a:spcBef>
                <a:spcPts val="0"/>
              </a:spcBef>
              <a:defRPr sz="4200">
                <a:latin typeface="SF Hello +HK Regular"/>
                <a:ea typeface="SF Hello +HK Regular"/>
                <a:cs typeface="SF Hello +HK Regular"/>
                <a:sym typeface="SF Hello +HK Regular"/>
              </a:defRPr>
            </a:pPr>
            <a:r>
              <a:t>小学部孔德晖</a:t>
            </a:r>
          </a:p>
          <a:p>
            <a:pPr defTabSz="825500">
              <a:spcBef>
                <a:spcPts val="0"/>
              </a:spcBef>
              <a:defRPr sz="3700">
                <a:latin typeface="SF Hello +HK Regular"/>
                <a:ea typeface="SF Hello +HK Regular"/>
                <a:cs typeface="SF Hello +HK Regular"/>
                <a:sym typeface="SF Hello +HK Regular"/>
              </a:defRPr>
            </a:pPr>
            <a:r>
              <a:t>2025.11</a:t>
            </a:r>
          </a:p>
        </p:txBody>
      </p:sp>
      <p:pic>
        <p:nvPicPr>
          <p:cNvPr id="265" name="图片 12" descr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830" y="710565"/>
            <a:ext cx="3757931" cy="765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图片 13" descr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69" y="637540"/>
            <a:ext cx="1303021" cy="911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图片 12" descr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830" y="710565"/>
            <a:ext cx="3757931" cy="765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图片 13" descr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69" y="637540"/>
            <a:ext cx="1303021" cy="9118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" name="成组"/>
          <p:cNvGrpSpPr/>
          <p:nvPr/>
        </p:nvGrpSpPr>
        <p:grpSpPr>
          <a:xfrm>
            <a:off x="3461742" y="2355888"/>
            <a:ext cx="4335865" cy="4335865"/>
            <a:chOff x="0" y="0"/>
            <a:chExt cx="4335864" cy="4335864"/>
          </a:xfrm>
        </p:grpSpPr>
        <p:sp>
          <p:nvSpPr>
            <p:cNvPr id="283" name="圆形"/>
            <p:cNvSpPr/>
            <p:nvPr/>
          </p:nvSpPr>
          <p:spPr>
            <a:xfrm>
              <a:off x="65207" y="79516"/>
              <a:ext cx="4234069" cy="423406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chemeClr val="accent1">
                      <a:satOff val="5092"/>
                      <a:lumOff val="-28652"/>
                    </a:schemeClr>
                  </a:solidFill>
                </a:defRPr>
              </a:pPr>
              <a:endParaRPr/>
            </a:p>
          </p:txBody>
        </p:sp>
        <p:pic>
          <p:nvPicPr>
            <p:cNvPr id="284" name="已粘贴的影片.png" descr="已粘贴的影片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335865" cy="43358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6" name="孔德晖 Sam…"/>
          <p:cNvSpPr txBox="1"/>
          <p:nvPr/>
        </p:nvSpPr>
        <p:spPr>
          <a:xfrm>
            <a:off x="9024159" y="2404787"/>
            <a:ext cx="21971002" cy="223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685165">
              <a:spcBef>
                <a:spcPts val="0"/>
              </a:spcBef>
              <a:defRPr sz="3984">
                <a:latin typeface="SF Hello Regular"/>
                <a:ea typeface="SF Hello Regular"/>
                <a:cs typeface="SF Hello Regular"/>
                <a:sym typeface="SF Hello Regular"/>
              </a:defRPr>
            </a:pPr>
            <a:r>
              <a:rPr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孔德晖</a:t>
            </a:r>
            <a:r>
              <a:rPr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Sam</a:t>
            </a:r>
          </a:p>
          <a:p>
            <a:pPr defTabSz="685165">
              <a:spcBef>
                <a:spcPts val="0"/>
              </a:spcBef>
              <a:defRPr sz="3984">
                <a:latin typeface="SF Hello Regular"/>
                <a:ea typeface="SF Hello Regular"/>
                <a:cs typeface="SF Hello Regular"/>
                <a:sym typeface="SF Hello Regular"/>
              </a:defRPr>
            </a:pPr>
            <a:r>
              <a:rPr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广东碧桂园学校</a:t>
            </a:r>
            <a:r>
              <a:rPr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Guangdong Country Garden School</a:t>
            </a:r>
          </a:p>
          <a:p>
            <a:pPr defTabSz="685165">
              <a:spcBef>
                <a:spcPts val="0"/>
              </a:spcBef>
              <a:defRPr sz="3984">
                <a:latin typeface="SF Hello Regular"/>
                <a:ea typeface="SF Hello Regular"/>
                <a:cs typeface="SF Hello Regular"/>
                <a:sym typeface="SF Hello Regular"/>
              </a:defRPr>
            </a:pPr>
            <a:r>
              <a:rPr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教务处主任·英语教师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7" name="ADE-Signature-Singular-One-Line-White.png" descr="ADE-Signature-Singular-One-Line-Whi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124" y="4867845"/>
            <a:ext cx="4335865" cy="645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Apple_Prof_Learning_Specialist_1ln_wht_061623.png" descr="Apple_Prof_Learning_Specialist_1ln_wht_06162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124" y="5741490"/>
            <a:ext cx="5614606" cy="645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Macintosh PowerPoint</Application>
  <PresentationFormat>自定义</PresentationFormat>
  <Paragraphs>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3" baseType="lpstr">
      <vt:lpstr>Microsoft YaHei</vt:lpstr>
      <vt:lpstr>Arial</vt:lpstr>
      <vt:lpstr>Avenir Next Regular</vt:lpstr>
      <vt:lpstr>Helvetica Neue</vt:lpstr>
      <vt:lpstr>Helvetica Neue Medium</vt:lpstr>
      <vt:lpstr>Produkt Light</vt:lpstr>
      <vt:lpstr>SF Hello Bold</vt:lpstr>
      <vt:lpstr>SF Hello Regular</vt:lpstr>
      <vt:lpstr>SF Hello Semibold</vt:lpstr>
      <vt:lpstr>Tahoma</vt:lpstr>
      <vt:lpstr>35_DynamicWavesDark</vt:lpstr>
      <vt:lpstr>广东碧桂园学校小学部数智分享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Sam</cp:lastModifiedBy>
  <cp:revision>3</cp:revision>
  <dcterms:modified xsi:type="dcterms:W3CDTF">2025-11-27T00:47:31Z</dcterms:modified>
</cp:coreProperties>
</file>